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9" r:id="rId6"/>
    <p:sldId id="260" r:id="rId7"/>
    <p:sldId id="257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91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2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C119-63BC-4029-A5F0-07696574BE3D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AE15-954D-415A-BD8F-79875B3617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423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C119-63BC-4029-A5F0-07696574BE3D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AE15-954D-415A-BD8F-79875B3617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41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C119-63BC-4029-A5F0-07696574BE3D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AE15-954D-415A-BD8F-79875B36177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03109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C119-63BC-4029-A5F0-07696574BE3D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AE15-954D-415A-BD8F-79875B3617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68043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C119-63BC-4029-A5F0-07696574BE3D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AE15-954D-415A-BD8F-79875B361777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03421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C119-63BC-4029-A5F0-07696574BE3D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AE15-954D-415A-BD8F-79875B3617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65523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C119-63BC-4029-A5F0-07696574BE3D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AE15-954D-415A-BD8F-79875B3617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95817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C119-63BC-4029-A5F0-07696574BE3D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AE15-954D-415A-BD8F-79875B3617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321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C119-63BC-4029-A5F0-07696574BE3D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AE15-954D-415A-BD8F-79875B3617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3494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C119-63BC-4029-A5F0-07696574BE3D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AE15-954D-415A-BD8F-79875B3617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070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C119-63BC-4029-A5F0-07696574BE3D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AE15-954D-415A-BD8F-79875B3617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2052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C119-63BC-4029-A5F0-07696574BE3D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AE15-954D-415A-BD8F-79875B3617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4538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C119-63BC-4029-A5F0-07696574BE3D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AE15-954D-415A-BD8F-79875B3617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718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C119-63BC-4029-A5F0-07696574BE3D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AE15-954D-415A-BD8F-79875B3617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1954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C119-63BC-4029-A5F0-07696574BE3D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AE15-954D-415A-BD8F-79875B3617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68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64C119-63BC-4029-A5F0-07696574BE3D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CAE15-954D-415A-BD8F-79875B3617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7749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4C119-63BC-4029-A5F0-07696574BE3D}" type="datetimeFigureOut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C6CAE15-954D-415A-BD8F-79875B3617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554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7FB74D1-5A2A-4194-9372-4303AB52505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kumimoji="1" lang="ja-JP" altLang="en-US" dirty="0"/>
              <a:t>振り込め詐欺に</a:t>
            </a:r>
            <a:br>
              <a:rPr kumimoji="1" lang="en-US" altLang="ja-JP" dirty="0"/>
            </a:br>
            <a:r>
              <a:rPr kumimoji="1" lang="ja-JP" altLang="en-US" dirty="0"/>
              <a:t>あわないために</a:t>
            </a:r>
          </a:p>
        </p:txBody>
      </p:sp>
    </p:spTree>
    <p:extLst>
      <p:ext uri="{BB962C8B-B14F-4D97-AF65-F5344CB8AC3E}">
        <p14:creationId xmlns:p14="http://schemas.microsoft.com/office/powerpoint/2010/main" val="27391958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D302B3-0F19-4724-A92D-E3175D5B3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0956" y="402866"/>
            <a:ext cx="3737268" cy="1320800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ある日突然</a:t>
            </a:r>
            <a:r>
              <a:rPr kumimoji="1" lang="en-US" altLang="ja-JP" dirty="0"/>
              <a:t>…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A07100-3FD5-4936-94B1-010E5D528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1737" y="1233378"/>
            <a:ext cx="5214597" cy="1815063"/>
          </a:xfrm>
        </p:spPr>
        <p:txBody>
          <a:bodyPr>
            <a:normAutofit/>
          </a:bodyPr>
          <a:lstStyle/>
          <a:p>
            <a:r>
              <a:rPr lang="ja-JP" altLang="en-US" dirty="0"/>
              <a:t>ある日、息子から電話がかかってきて「風邪を引いたから声が変なんだ」という話の後、「会社のお金が入ったバックを電車内に置き忘れたため、お金が急に必要になったので振り込んで欲しい」と頼まれました。さて、あなたはどうしますか？</a:t>
            </a:r>
            <a:endParaRPr kumimoji="1"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1A2A9291-0DC0-4ED4-B220-AB4E58C199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9" r="6492"/>
          <a:stretch/>
        </p:blipFill>
        <p:spPr>
          <a:xfrm>
            <a:off x="89231" y="706244"/>
            <a:ext cx="4102493" cy="5215054"/>
          </a:xfrm>
          <a:custGeom>
            <a:avLst/>
            <a:gdLst>
              <a:gd name="connsiteX0" fmla="*/ 842596 w 5394960"/>
              <a:gd name="connsiteY0" fmla="*/ 0 h 6858000"/>
              <a:gd name="connsiteX1" fmla="*/ 5394960 w 5394960"/>
              <a:gd name="connsiteY1" fmla="*/ 0 h 6858000"/>
              <a:gd name="connsiteX2" fmla="*/ 5394960 w 5394960"/>
              <a:gd name="connsiteY2" fmla="*/ 21851 h 6858000"/>
              <a:gd name="connsiteX3" fmla="*/ 4365943 w 5394960"/>
              <a:gd name="connsiteY3" fmla="*/ 6858000 h 6858000"/>
              <a:gd name="connsiteX4" fmla="*/ 0 w 5394960"/>
              <a:gd name="connsiteY4" fmla="*/ 6858000 h 6858000"/>
              <a:gd name="connsiteX5" fmla="*/ 0 w 5394960"/>
              <a:gd name="connsiteY5" fmla="*/ 5666154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94960" h="6858000">
                <a:moveTo>
                  <a:pt x="842596" y="0"/>
                </a:moveTo>
                <a:lnTo>
                  <a:pt x="5394960" y="0"/>
                </a:lnTo>
                <a:lnTo>
                  <a:pt x="5394960" y="21851"/>
                </a:lnTo>
                <a:lnTo>
                  <a:pt x="4365943" y="6858000"/>
                </a:lnTo>
                <a:lnTo>
                  <a:pt x="0" y="6858000"/>
                </a:lnTo>
                <a:lnTo>
                  <a:pt x="0" y="5666154"/>
                </a:lnTo>
                <a:close/>
              </a:path>
            </a:pathLst>
          </a:custGeom>
        </p:spPr>
      </p:pic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3BCB5F6A-9EB0-40B0-9D13-3023E9A20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" name="四角形: 角を丸くする 4">
            <a:hlinkClick r:id="rId3" action="ppaction://hlinksldjump"/>
            <a:extLst>
              <a:ext uri="{FF2B5EF4-FFF2-40B4-BE49-F238E27FC236}">
                <a16:creationId xmlns:a16="http://schemas.microsoft.com/office/drawing/2014/main" id="{0F5F3AB8-1CBA-4691-B577-EAE245EC83B5}"/>
              </a:ext>
            </a:extLst>
          </p:cNvPr>
          <p:cNvSpPr/>
          <p:nvPr/>
        </p:nvSpPr>
        <p:spPr>
          <a:xfrm>
            <a:off x="4476585" y="3551721"/>
            <a:ext cx="4428876" cy="1055714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すぐにお金を振り込む</a:t>
            </a:r>
          </a:p>
        </p:txBody>
      </p:sp>
      <p:sp>
        <p:nvSpPr>
          <p:cNvPr id="8" name="四角形: 角を丸くする 7">
            <a:hlinkClick r:id="rId4" action="ppaction://hlinksldjump"/>
            <a:extLst>
              <a:ext uri="{FF2B5EF4-FFF2-40B4-BE49-F238E27FC236}">
                <a16:creationId xmlns:a16="http://schemas.microsoft.com/office/drawing/2014/main" id="{B353559E-43B9-44DF-9D5C-0FFC5A93405F}"/>
              </a:ext>
            </a:extLst>
          </p:cNvPr>
          <p:cNvSpPr/>
          <p:nvPr/>
        </p:nvSpPr>
        <p:spPr>
          <a:xfrm>
            <a:off x="4476585" y="4990908"/>
            <a:ext cx="4428876" cy="1055714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落ち着いて１１０番する</a:t>
            </a:r>
          </a:p>
        </p:txBody>
      </p:sp>
    </p:spTree>
    <p:extLst>
      <p:ext uri="{BB962C8B-B14F-4D97-AF65-F5344CB8AC3E}">
        <p14:creationId xmlns:p14="http://schemas.microsoft.com/office/powerpoint/2010/main" val="2099677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2423CA5-E2E1-4789-B759-9906C1C940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4660126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660127" y="-3"/>
            <a:ext cx="1056745" cy="6858001"/>
          </a:xfrm>
          <a:prstGeom prst="triangle">
            <a:avLst>
              <a:gd name="adj" fmla="val 100000"/>
            </a:avLst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359FEA70-BD67-43B9-8428-8F55D1E5C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754" y="643467"/>
            <a:ext cx="4203045" cy="1375608"/>
          </a:xfrm>
        </p:spPr>
        <p:txBody>
          <a:bodyPr anchor="ctr">
            <a:normAutofit/>
          </a:bodyPr>
          <a:lstStyle/>
          <a:p>
            <a:r>
              <a:rPr kumimoji="1" lang="ja-JP" altLang="en-US">
                <a:solidFill>
                  <a:schemeClr val="bg1"/>
                </a:solidFill>
              </a:rPr>
              <a:t>不正解です！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AC184E-96C5-4B87-92DF-AE9F37797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754" y="2160590"/>
            <a:ext cx="3973943" cy="3440110"/>
          </a:xfrm>
        </p:spPr>
        <p:txBody>
          <a:bodyPr>
            <a:norm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すぐにお金を振り込んではいけません。お金を振り込む前に、自分の家族や親戚又は警察に相談してください。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  <p:pic>
        <p:nvPicPr>
          <p:cNvPr id="21" name="図 20">
            <a:extLst>
              <a:ext uri="{FF2B5EF4-FFF2-40B4-BE49-F238E27FC236}">
                <a16:creationId xmlns:a16="http://schemas.microsoft.com/office/drawing/2014/main" id="{C1B98C25-3C93-4759-A1CE-2CB5444CBBF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8" r="-2" b="-2"/>
          <a:stretch/>
        </p:blipFill>
        <p:spPr>
          <a:xfrm>
            <a:off x="6096001" y="1196452"/>
            <a:ext cx="5143500" cy="4452581"/>
          </a:xfrm>
          <a:prstGeom prst="rect">
            <a:avLst/>
          </a:prstGeom>
        </p:spPr>
      </p:pic>
      <p:sp>
        <p:nvSpPr>
          <p:cNvPr id="32" name="Isosceles Triangle 31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55696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四角形: 角を丸くする 8">
            <a:hlinkClick r:id="rId3" action="ppaction://hlinksldjump"/>
            <a:extLst>
              <a:ext uri="{FF2B5EF4-FFF2-40B4-BE49-F238E27FC236}">
                <a16:creationId xmlns:a16="http://schemas.microsoft.com/office/drawing/2014/main" id="{8265EA99-F381-4D0C-8A37-E17A3B27F8CF}"/>
              </a:ext>
            </a:extLst>
          </p:cNvPr>
          <p:cNvSpPr/>
          <p:nvPr/>
        </p:nvSpPr>
        <p:spPr>
          <a:xfrm>
            <a:off x="997212" y="3746527"/>
            <a:ext cx="3662914" cy="1055714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前のページに戻る</a:t>
            </a:r>
          </a:p>
        </p:txBody>
      </p:sp>
    </p:spTree>
    <p:extLst>
      <p:ext uri="{BB962C8B-B14F-4D97-AF65-F5344CB8AC3E}">
        <p14:creationId xmlns:p14="http://schemas.microsoft.com/office/powerpoint/2010/main" val="3460262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9FEA70-BD67-43B9-8428-8F55D1E5C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6" y="609600"/>
            <a:ext cx="3729076" cy="1320800"/>
          </a:xfrm>
        </p:spPr>
        <p:txBody>
          <a:bodyPr anchor="ctr">
            <a:normAutofit/>
          </a:bodyPr>
          <a:lstStyle/>
          <a:p>
            <a:r>
              <a:rPr kumimoji="1" lang="ja-JP" altLang="en-US" dirty="0"/>
              <a:t>正解です！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7AC184E-96C5-4B87-92DF-AE9F37797F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167" y="2160589"/>
            <a:ext cx="3720916" cy="3560733"/>
          </a:xfrm>
        </p:spPr>
        <p:txBody>
          <a:bodyPr>
            <a:normAutofit/>
          </a:bodyPr>
          <a:lstStyle/>
          <a:p>
            <a:r>
              <a:rPr lang="ja-JP" altLang="en-US" dirty="0"/>
              <a:t>怪しい電話があったら、慌てず落ち着いて、自分の家族や親戚又は警察に相談してください。</a:t>
            </a:r>
            <a:endParaRPr kumimoji="1"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F4CE610F-7674-4C78-9219-1C87E5CFB0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035" y="875360"/>
            <a:ext cx="4602747" cy="4602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601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D302B3-0F19-4724-A92D-E3175D5B3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746" y="609600"/>
            <a:ext cx="4423078" cy="1320800"/>
          </a:xfrm>
        </p:spPr>
        <p:txBody>
          <a:bodyPr anchor="ctr">
            <a:normAutofit/>
          </a:bodyPr>
          <a:lstStyle/>
          <a:p>
            <a:r>
              <a:rPr kumimoji="1" lang="ja-JP" altLang="en-US" dirty="0"/>
              <a:t>被害をなくすために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A07100-3FD5-4936-94B1-010E5D528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167" y="2160589"/>
            <a:ext cx="3720916" cy="3560733"/>
          </a:xfrm>
        </p:spPr>
        <p:txBody>
          <a:bodyPr>
            <a:normAutofit/>
          </a:bodyPr>
          <a:lstStyle/>
          <a:p>
            <a:r>
              <a:rPr lang="ja-JP" altLang="en-US" dirty="0"/>
              <a:t>被害をなくすには、家族や社会が「振り込め詐欺」を許さない環境づくりが大切です。最近、別居しているご両親や身内の方と話していますか？「そういえば、最近あまり話をしていない。」という方は連絡をとり、近況だけでなく、振り込め詐欺の手口を話していただき、被害にあわないように注意を呼びかけてください。</a:t>
            </a:r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937E3D6E-F46F-4F59-9F65-3C5795FA74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4035" y="661572"/>
            <a:ext cx="4602747" cy="5030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497699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133E234C7C6614D95A5DA79EC9B0731" ma:contentTypeVersion="7" ma:contentTypeDescription="新しいドキュメントを作成します。" ma:contentTypeScope="" ma:versionID="0a264e665ebb1133434b3889ad75a904">
  <xsd:schema xmlns:xsd="http://www.w3.org/2001/XMLSchema" xmlns:xs="http://www.w3.org/2001/XMLSchema" xmlns:p="http://schemas.microsoft.com/office/2006/metadata/properties" xmlns:ns2="6d029348-1923-4c89-9dc0-4cb9413bd9ea" targetNamespace="http://schemas.microsoft.com/office/2006/metadata/properties" ma:root="true" ma:fieldsID="a5c613fdce20fb6cd5abb329ebc0135e" ns2:_="">
    <xsd:import namespace="6d029348-1923-4c89-9dc0-4cb9413bd9e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029348-1923-4c89-9dc0-4cb9413bd9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5DA89F-1F11-475B-87D4-B0D8BA88434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2A4B4D-4F92-4717-86F4-B4A671C097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029348-1923-4c89-9dc0-4cb9413bd9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17CDE4A-3E9D-48EA-9B4A-FA1A8D754D9D}">
  <ds:schemaRefs>
    <ds:schemaRef ds:uri="http://purl.org/dc/elements/1.1/"/>
    <ds:schemaRef ds:uri="http://purl.org/dc/terms/"/>
    <ds:schemaRef ds:uri="6d029348-1923-4c89-9dc0-4cb9413bd9ea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22</TotalTime>
  <Words>221</Words>
  <Application>Microsoft Office PowerPoint</Application>
  <PresentationFormat>ワイド画面</PresentationFormat>
  <Paragraphs>12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ファセット</vt:lpstr>
      <vt:lpstr>振り込め詐欺に あわないために</vt:lpstr>
      <vt:lpstr>ある日突然…</vt:lpstr>
      <vt:lpstr>不正解です！</vt:lpstr>
      <vt:lpstr>正解です！</vt:lpstr>
      <vt:lpstr>被害をなくすために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振り込め詐欺に あわないために</dc:title>
  <dc:creator>Takayoshi Urushio</dc:creator>
  <cp:lastModifiedBy>Fukui Tomoko</cp:lastModifiedBy>
  <cp:revision>4</cp:revision>
  <dcterms:created xsi:type="dcterms:W3CDTF">2019-05-03T09:52:40Z</dcterms:created>
  <dcterms:modified xsi:type="dcterms:W3CDTF">2020-05-21T09:00:06Z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0x0101006133E234C7C6614D95A5DA79EC9B0731</vt:lpwstr>
  </property>
</Properties>
</file>