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9"/>
  </p:notesMasterIdLst>
  <p:sldIdLst>
    <p:sldId id="256" r:id="rId5"/>
    <p:sldId id="262" r:id="rId6"/>
    <p:sldId id="257" r:id="rId7"/>
    <p:sldId id="264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4ACD0E-1E69-4EB7-A9F4-D8EE86C19625}" v="11" dt="2019-12-30T12:49:07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4280" autoAdjust="0"/>
  </p:normalViewPr>
  <p:slideViewPr>
    <p:cSldViewPr snapToGrid="0">
      <p:cViewPr varScale="1">
        <p:scale>
          <a:sx n="86" d="100"/>
          <a:sy n="86" d="100"/>
        </p:scale>
        <p:origin x="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EC13577B-6902-467D-A26C-08A0DD5E4E03}" type="datetimeFigureOut">
              <a:t>2020/5/21</a:t>
            </a:fld>
            <a:endParaRPr kumimoji="1" 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DF61EA0F-A667-4B49-8422-0062BC55E249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kumimoji="1" lang="ja-JP" smtClean="0"/>
              <a:t>1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40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067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9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 latinLnBrk="0">
              <a:defRPr kumimoji="1" lang="ja-JP" sz="54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kumimoji="1" lang="ja-JP" sz="2800">
                <a:solidFill>
                  <a:srgbClr val="D24726"/>
                </a:solidFill>
                <a:latin typeface="+mj-lt"/>
              </a:defRPr>
            </a:lvl1pPr>
            <a:lvl2pPr marL="457200" indent="0" algn="ctr" latinLnBrk="0">
              <a:buNone/>
              <a:defRPr kumimoji="1" lang="ja-JP" sz="2000"/>
            </a:lvl2pPr>
            <a:lvl3pPr marL="914400" indent="0" algn="ctr" latinLnBrk="0">
              <a:buNone/>
              <a:defRPr kumimoji="1" lang="ja-JP" sz="1800"/>
            </a:lvl3pPr>
            <a:lvl4pPr marL="1371600" indent="0" algn="ctr" latinLnBrk="0">
              <a:buNone/>
              <a:defRPr kumimoji="1" lang="ja-JP" sz="1600"/>
            </a:lvl4pPr>
            <a:lvl5pPr marL="1828800" indent="0" algn="ctr" latinLnBrk="0">
              <a:buNone/>
              <a:defRPr kumimoji="1" lang="ja-JP" sz="1600"/>
            </a:lvl5pPr>
            <a:lvl6pPr marL="2286000" indent="0" algn="ctr" latinLnBrk="0">
              <a:buNone/>
              <a:defRPr kumimoji="1" lang="ja-JP" sz="1600"/>
            </a:lvl6pPr>
            <a:lvl7pPr marL="2743200" indent="0" algn="ctr" latinLnBrk="0">
              <a:buNone/>
              <a:defRPr kumimoji="1" lang="ja-JP" sz="1600"/>
            </a:lvl7pPr>
            <a:lvl8pPr marL="3200400" indent="0" algn="ctr" latinLnBrk="0">
              <a:buNone/>
              <a:defRPr kumimoji="1" lang="ja-JP" sz="1600"/>
            </a:lvl8pPr>
            <a:lvl9pPr marL="3657600" indent="0" algn="ctr" latinLnBrk="0">
              <a:buNone/>
              <a:defRPr kumimoji="1" lang="ja-JP" sz="16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2020/5/21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8" name="長方形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2020/5/21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8" name="長方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2020/5/21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8" name="長方形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1200"/>
              </a:spcAft>
              <a:buNone/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1200"/>
              </a:spcAft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1200"/>
              </a:spcAft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1200"/>
              </a:spcAft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1200"/>
              </a:spcAft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2020/5/21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8" name="長方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 latinLnBrk="0">
              <a:defRPr kumimoji="1" lang="ja-JP" sz="4800">
                <a:solidFill>
                  <a:srgbClr val="D2472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kumimoji="1" lang="ja-JP" sz="2800">
                <a:solidFill>
                  <a:schemeClr val="bg1"/>
                </a:solidFill>
                <a:latin typeface="+mj-lt"/>
              </a:defRPr>
            </a:lvl1pPr>
            <a:lvl2pPr marL="457200" indent="0" latinLnBrk="0">
              <a:buNone/>
              <a:defRPr kumimoji="1" lang="ja-JP" sz="2000"/>
            </a:lvl2pPr>
            <a:lvl3pPr marL="914400" indent="0" latinLnBrk="0">
              <a:buNone/>
              <a:defRPr kumimoji="1" lang="ja-JP" sz="1800"/>
            </a:lvl3pPr>
            <a:lvl4pPr marL="1371600" indent="0" latinLnBrk="0">
              <a:buNone/>
              <a:defRPr kumimoji="1" lang="ja-JP" sz="1600"/>
            </a:lvl4pPr>
            <a:lvl5pPr marL="1828800" indent="0" latinLnBrk="0">
              <a:buNone/>
              <a:defRPr kumimoji="1" lang="ja-JP" sz="1600"/>
            </a:lvl5pPr>
            <a:lvl6pPr marL="2286000" indent="0" latinLnBrk="0">
              <a:buNone/>
              <a:defRPr kumimoji="1" lang="ja-JP" sz="1600"/>
            </a:lvl6pPr>
            <a:lvl7pPr marL="2743200" indent="0" latinLnBrk="0">
              <a:buNone/>
              <a:defRPr kumimoji="1" lang="ja-JP" sz="1600"/>
            </a:lvl7pPr>
            <a:lvl8pPr marL="3200400" indent="0" latinLnBrk="0">
              <a:buNone/>
              <a:defRPr kumimoji="1" lang="ja-JP" sz="1600"/>
            </a:lvl8pPr>
            <a:lvl9pPr marL="3657600" indent="0" latinLnBrk="0">
              <a:buNone/>
              <a:defRPr kumimoji="1" lang="ja-JP"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2020/5/21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8" name="長方形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2020/5/21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9" name="長方形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長方形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 latinLnBrk="0">
              <a:buNone/>
              <a:defRPr kumimoji="1" lang="ja-JP" sz="2400" b="1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 latinLnBrk="0">
              <a:buNone/>
              <a:defRPr kumimoji="1" lang="ja-JP" sz="2400" b="1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2020/5/21</a:t>
            </a:fld>
            <a:endParaRPr kumimoji="1" 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11" name="長方形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2020/5/21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7" name="長方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2020/5/21</a:t>
            </a:fld>
            <a:endParaRPr kumimoji="1"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kumimoji="1" lang="ja-JP"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kumimoji="1" lang="ja-JP" sz="1600"/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2020/5/21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kumimoji="1" lang="ja-JP"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 latinLnBrk="0">
              <a:buNone/>
              <a:defRPr kumimoji="1" lang="ja-JP" sz="32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/>
              <a:t>図を追加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kumimoji="1" lang="ja-JP" sz="1600"/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2020/5/21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t>2020/5/21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kumimoji="1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lang="ja-JP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PowerPoint へようこそ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美しいプレゼンテーションを簡単にデザインして、</a:t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自信を持って発表できます。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デザイン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4"/>
            <a:ext cx="4876800" cy="4447761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美しいワイド画面のテーマにアクセスして作業を開始し、それを自分のスタイルに合わせて簡単に変更できます。どのテーマにもさまざまな配色が用意されていて、デザインにぴったりのものが見つかります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図形の結合や色合わせスポイトのような新機能が、デザインの新たな可能性を切り開きます。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配置ガイドやスマート ガイドを使うと、すぐにレイアウト、写真、図を完璧に整列できます。</a:t>
            </a:r>
            <a:endParaRPr kumimoji="1" 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36" y="4834245"/>
            <a:ext cx="2560320" cy="14381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69" y="4834245"/>
            <a:ext cx="2560320" cy="143810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37" y="1730601"/>
            <a:ext cx="5271152" cy="2962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84" cy="4433752"/>
          </a:xfrm>
        </p:spPr>
        <p:txBody>
          <a:bodyPr>
            <a:normAutofit/>
          </a:bodyPr>
          <a:lstStyle/>
          <a:p>
            <a:r>
              <a:rPr kumimoji="1" 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改良された発表者ツールには、管理用の新しいツールが付属しています。新しい自動拡張機能により、正しい設定が即座に適用されますので、ディスプレイではなく話すことに集中できます。</a:t>
            </a:r>
          </a:p>
          <a:p>
            <a:endParaRPr kumimoji="1" lang="ja-JP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kumimoji="1" 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スライド ズーム </a:t>
            </a:r>
            <a:r>
              <a:rPr kumimoji="1" 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–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聴き手をアイデアに引き付けるのに役立ちます。 図、グラフ、グラフィックをクリックするだけで、拡大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縮小できます。</a:t>
            </a:r>
            <a:endParaRPr kumimoji="1" 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kumimoji="1" 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スライド ナビゲーター </a:t>
            </a:r>
            <a:r>
              <a:rPr kumimoji="1" 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– スライド ショー表示から離れることなく、他のスライドを視覚的に参照したり、他のスライドに移動したりすることを可能にする機能です。聴き手にはあなたが提示するスライドのみが表示されます。</a:t>
            </a:r>
          </a:p>
          <a:p>
            <a:endParaRPr kumimoji="1" 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0" y="4557990"/>
            <a:ext cx="495300" cy="4476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5" y="3720024"/>
            <a:ext cx="499915" cy="44504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79" y="4495751"/>
            <a:ext cx="3744607" cy="168204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4" y="1840906"/>
            <a:ext cx="4030948" cy="2257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共同作業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他のユーザーと、異なる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PC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から同時に編集し、改良されたコメント機能で会話できます。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オンラインでの共有は簡単です。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聴き手</a:t>
            </a:r>
            <a:r>
              <a:rPr kumimoji="1" 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 PowerPoint を持っていない場合は、オンライン プレゼンテーションを使用して、彼らのブラウザーに映し出すことができます。</a:t>
            </a:r>
          </a:p>
          <a:p>
            <a:r>
              <a:rPr kumimoji="1" 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デスクトップで PowerPoint を使用するか、PowerPoint Web App を使用するかにかかわらず、異なる場所から他のユーザーと同時に共同作業を行います。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10" y="2029619"/>
            <a:ext cx="6010275" cy="3943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786FB24-6CDF-4E51-A211-C9EB6505B881}"/>
  <p:tag name="ISPRING_RESOURCE_FOLDER" val="C:\Users\admin\Documents\demo\PowerPoint へようこそ\"/>
  <p:tag name="ISPRING_PRESENTATION_PATH" val="C:\Users\admin\Documents\demo\PowerPoint へようこそ.pptx"/>
  <p:tag name="ISPRING_PROJECT_FOLDER_UPDATED" val="1"/>
  <p:tag name="ISPRING_PRESENTATION_INFO" val="&lt;?xml version=&quot;1.0&quot; encoding=&quot;UTF-8&quot; standalone=&quot;no&quot; ?&gt;&#10;&lt;presentation&gt;&#10;&#10;  &lt;slides&gt;&#10;    &lt;slide duration=&quot;2964&quot; id=&quot;{5F39D6A1-A5F4-4F7B-A71E-BAD1B75D4D1B}&quot; pptId=&quot;256&quot; transitionDuration=&quot;0&quot;/&gt;&#10;    &lt;slide duration=&quot;2581&quot; id=&quot;{53760F1B-4E7D-48EA-A203-B34C23CB7423}&quot; pptId=&quot;262&quot; transitionDuration=&quot;0&quot;/&gt;&#10;    &lt;slide duration=&quot;1761&quot; id=&quot;{171589E3-D8F4-469E-B3CA-4EECA80AA9F2}&quot; pptId=&quot;257&quot; transitionDuration=&quot;0&quot;/&gt;&#10;    &lt;slide duration=&quot;2745&quot; id=&quot;{5238F5BE-F9CE-45DA-9758-4AAE71FCBA42}&quot; pptId=&quot;264&quot; transitionDuration=&quot;0&quot;/&gt;&#10;    &lt;slide duration=&quot;2988&quot; id=&quot;{67D8C82D-6647-4B49-BDD0-7227241FD445}&quot; pptId=&quot;263&quot; transitionDuration=&quot;11&quot;/&gt;&#10;  &lt;/slides&gt;&#10;&#10;  &lt;narration&gt;&#10;    &lt;videoTracks&gt;&#10;      &lt;videoTrack duration=&quot;13050&quot; muted=&quot;false&quot; slideId=&quot;{5F39D6A1-A5F4-4F7B-A71E-BAD1B75D4D1B}&quot; startTime=&quot;0&quot; stepIndex=&quot;0&quot; volume=&quot;1&quot;&gt;&#10;        &lt;file modifyTime=&quot;2015-10-23T04:18:46&quot; size=&quot;798611&quot;&gt;&#10;          &lt;path full=&quot;C:\Users\admin\Documents\demo\PowerPoint へようこそ\video\video1.mp4&quot; relative=&quot;PowerPoint へようこそ\video\video1.mp4&quot; resource=&quot;video1.mp4&quot;/&gt;&#10;        &lt;/file&gt;&#10;        &lt;video height=&quot;360&quot; width=&quot;480&quot;/&gt;&#10;        &lt;audio channels=&quot;2&quot; sampleRate=&quot;44100&quot;/&gt;&#10;      &lt;/videoTrack&gt;&#10;    &lt;/videoTracks&gt;&#10;  &lt;/narration&gt;&#10;&#10;&lt;/presentation&gt;&#10;"/>
  <p:tag name="ISPRING_RESOURCE_PATHS_HASH_PRESENTER" val="2782620f518a76bef94e4ef32669cb91b2cce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F39D6A1-A5F4-4F7B-A71E-BAD1B75D4D1B}"/>
  <p:tag name="GENSWF_ADVANCE_TIME" val="2.964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3760F1B-4E7D-48EA-A203-B34C23CB7423}"/>
  <p:tag name="GENSWF_ADVANCE_TIME" val="2.581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71589E3-D8F4-469E-B3CA-4EECA80AA9F2}"/>
  <p:tag name="GENSWF_ADVANCE_TIME" val="1.761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238F5BE-F9CE-45DA-9758-4AAE71FCBA42}"/>
  <p:tag name="GENSWF_ADVANCE_TIME" val="2.745"/>
  <p:tag name="ISPRING_CUSTOM_TIMING_USED" val="1"/>
</p:tagLst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2C2A5C532758E4BBDBA290B4E6C7097" ma:contentTypeVersion="0" ma:contentTypeDescription="新しいドキュメントを作成します。" ma:contentTypeScope="" ma:versionID="a45ae81090d570908f280eb7b49753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610c035bf79787edfc96ff51718f5e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99B7A0-2EF6-48DC-8FDF-25778DC19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90E718-4D04-472A-A4B0-4D4E9D756D8D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8DD1794-79AA-4D07-ADD1-2EB4195D11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へようこそ</Template>
  <TotalTime>0</TotalTime>
  <Words>316</Words>
  <Application>Microsoft Office PowerPoint</Application>
  <PresentationFormat>ワイド画面</PresentationFormat>
  <Paragraphs>19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Meiryo UI</vt:lpstr>
      <vt:lpstr>Arial</vt:lpstr>
      <vt:lpstr>Calibri</vt:lpstr>
      <vt:lpstr>Segoe UI</vt:lpstr>
      <vt:lpstr>Segoe UI Light</vt:lpstr>
      <vt:lpstr>WelcomeDoc</vt:lpstr>
      <vt:lpstr>PowerPoint へようこそ</vt:lpstr>
      <vt:lpstr>デザイン</vt:lpstr>
      <vt:lpstr>効果</vt:lpstr>
      <vt:lpstr>共同作業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2015-01-16T08:25:23Z</dcterms:created>
  <dcterms:modified xsi:type="dcterms:W3CDTF">2020-05-21T06:32:29Z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ContentTypeId">
    <vt:lpwstr>0x01010042C2A5C532758E4BBDBA290B4E6C7097</vt:lpwstr>
  </property>
</Properties>
</file>